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76" r:id="rId1"/>
  </p:sldMasterIdLst>
  <p:sldIdLst>
    <p:sldId id="256" r:id="rId2"/>
    <p:sldId id="257" r:id="rId3"/>
    <p:sldId id="258" r:id="rId4"/>
  </p:sldIdLst>
  <p:sldSz cx="9144000" cy="6858000" type="screen4x3"/>
  <p:notesSz cx="6858000" cy="9144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3399"/>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1" d="100"/>
          <a:sy n="61" d="100"/>
        </p:scale>
        <p:origin x="-1404"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slide" Target="slides/slide3.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bg>
      <p:bgRef idx="1002">
        <a:schemeClr val="bg1"/>
      </p:bgRef>
    </p:bg>
    <p:spTree>
      <p:nvGrpSpPr>
        <p:cNvPr id="1" name=""/>
        <p:cNvGrpSpPr/>
        <p:nvPr/>
      </p:nvGrpSpPr>
      <p:grpSpPr>
        <a:xfrm>
          <a:off x="0" y="0"/>
          <a:ext cx="0" cy="0"/>
          <a:chOff x="0" y="0"/>
          <a:chExt cx="0" cy="0"/>
        </a:xfrm>
      </p:grpSpPr>
      <p:sp>
        <p:nvSpPr>
          <p:cNvPr id="8" name="7 Rectángulo"/>
          <p:cNvSpPr/>
          <p:nvPr/>
        </p:nvSpPr>
        <p:spPr>
          <a:xfrm flipH="1">
            <a:off x="2667000" y="0"/>
            <a:ext cx="6477000" cy="6858000"/>
          </a:xfrm>
          <a:prstGeom prst="rect">
            <a:avLst/>
          </a:prstGeom>
          <a:blipFill>
            <a:blip r:embed="rId2" cstate="print">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00000" r="50000"/>
                </a:path>
                <a:tileRect/>
              </a:gradFill>
            </a:fillOverlay>
            <a:innerShdw blurRad="63500" dist="44450" dir="10800000">
              <a:srgbClr val="000000">
                <a:alpha val="5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8 Conector recto"/>
          <p:cNvSpPr>
            <a:spLocks noChangeShapeType="1"/>
          </p:cNvSpPr>
          <p:nvPr/>
        </p:nvSpPr>
        <p:spPr bwMode="auto">
          <a:xfrm rot="16200000">
            <a:off x="-762000" y="3429000"/>
            <a:ext cx="6858000" cy="0"/>
          </a:xfrm>
          <a:prstGeom prst="line">
            <a:avLst/>
          </a:prstGeom>
          <a:noFill/>
          <a:ln w="11430" cap="flat" cmpd="sng" algn="ctr">
            <a:solidFill>
              <a:schemeClr val="bg1">
                <a:shade val="95000"/>
              </a:schemeClr>
            </a:solidFill>
            <a:prstDash val="solid"/>
            <a:miter lim="800000"/>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11 Título"/>
          <p:cNvSpPr>
            <a:spLocks noGrp="1"/>
          </p:cNvSpPr>
          <p:nvPr>
            <p:ph type="ctrTitle"/>
          </p:nvPr>
        </p:nvSpPr>
        <p:spPr>
          <a:xfrm>
            <a:off x="3366868" y="533400"/>
            <a:ext cx="5105400" cy="2868168"/>
          </a:xfrm>
        </p:spPr>
        <p:txBody>
          <a:bodyPr lIns="45720" tIns="0" rIns="45720">
            <a:noAutofit/>
          </a:bodyPr>
          <a:lstStyle>
            <a:lvl1pPr algn="r">
              <a:defRPr sz="4200" b="1"/>
            </a:lvl1pPr>
            <a:extLst/>
          </a:lstStyle>
          <a:p>
            <a:r>
              <a:rPr kumimoji="0" lang="es-ES" smtClean="0"/>
              <a:t>Haga clic para modificar el estilo de título del patrón</a:t>
            </a:r>
            <a:endParaRPr kumimoji="0" lang="en-US"/>
          </a:p>
        </p:txBody>
      </p:sp>
      <p:sp>
        <p:nvSpPr>
          <p:cNvPr id="25" name="24 Subtítulo"/>
          <p:cNvSpPr>
            <a:spLocks noGrp="1"/>
          </p:cNvSpPr>
          <p:nvPr>
            <p:ph type="subTitle" idx="1"/>
          </p:nvPr>
        </p:nvSpPr>
        <p:spPr>
          <a:xfrm>
            <a:off x="3354442" y="3539864"/>
            <a:ext cx="5114778" cy="1101248"/>
          </a:xfrm>
        </p:spPr>
        <p:txBody>
          <a:bodyPr lIns="45720" tIns="0" rIns="45720" bIns="0"/>
          <a:lstStyle>
            <a:lvl1pPr marL="0" indent="0" algn="r">
              <a:buNone/>
              <a:defRPr sz="2200">
                <a:solidFill>
                  <a:srgbClr val="FFFFFF"/>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s-ES" smtClean="0"/>
              <a:t>Haga clic para modificar el estilo de subtítulo del patrón</a:t>
            </a:r>
            <a:endParaRPr kumimoji="0" lang="en-US"/>
          </a:p>
        </p:txBody>
      </p:sp>
      <p:sp>
        <p:nvSpPr>
          <p:cNvPr id="31" name="30 Marcador de fecha"/>
          <p:cNvSpPr>
            <a:spLocks noGrp="1"/>
          </p:cNvSpPr>
          <p:nvPr>
            <p:ph type="dt" sz="half" idx="10"/>
          </p:nvPr>
        </p:nvSpPr>
        <p:spPr>
          <a:xfrm>
            <a:off x="5871224" y="6557946"/>
            <a:ext cx="2002464" cy="226902"/>
          </a:xfrm>
        </p:spPr>
        <p:txBody>
          <a:bodyPr/>
          <a:lstStyle>
            <a:lvl1pPr>
              <a:defRPr lang="en-US" smtClean="0">
                <a:solidFill>
                  <a:srgbClr val="FFFFFF"/>
                </a:solidFill>
              </a:defRPr>
            </a:lvl1pPr>
            <a:extLst/>
          </a:lstStyle>
          <a:p>
            <a:fld id="{FF8B2E00-B568-43AD-B302-F85CE705FEAC}" type="datetimeFigureOut">
              <a:rPr lang="es-ES" smtClean="0"/>
              <a:t>26/06/2012</a:t>
            </a:fld>
            <a:endParaRPr lang="es-ES"/>
          </a:p>
        </p:txBody>
      </p:sp>
      <p:sp>
        <p:nvSpPr>
          <p:cNvPr id="18" name="17 Marcador de pie de página"/>
          <p:cNvSpPr>
            <a:spLocks noGrp="1"/>
          </p:cNvSpPr>
          <p:nvPr>
            <p:ph type="ftr" sz="quarter" idx="11"/>
          </p:nvPr>
        </p:nvSpPr>
        <p:spPr>
          <a:xfrm>
            <a:off x="2819400" y="6557946"/>
            <a:ext cx="2927722" cy="228600"/>
          </a:xfrm>
        </p:spPr>
        <p:txBody>
          <a:bodyPr/>
          <a:lstStyle>
            <a:lvl1pPr>
              <a:defRPr lang="en-US" dirty="0">
                <a:solidFill>
                  <a:srgbClr val="FFFFFF"/>
                </a:solidFill>
              </a:defRPr>
            </a:lvl1pPr>
            <a:extLst/>
          </a:lstStyle>
          <a:p>
            <a:endParaRPr lang="es-ES"/>
          </a:p>
        </p:txBody>
      </p:sp>
      <p:sp>
        <p:nvSpPr>
          <p:cNvPr id="29" name="28 Marcador de número de diapositiva"/>
          <p:cNvSpPr>
            <a:spLocks noGrp="1"/>
          </p:cNvSpPr>
          <p:nvPr>
            <p:ph type="sldNum" sz="quarter" idx="12"/>
          </p:nvPr>
        </p:nvSpPr>
        <p:spPr>
          <a:xfrm>
            <a:off x="7880884" y="6556248"/>
            <a:ext cx="588336" cy="228600"/>
          </a:xfrm>
        </p:spPr>
        <p:txBody>
          <a:bodyPr/>
          <a:lstStyle>
            <a:lvl1pPr>
              <a:defRPr lang="en-US" smtClean="0">
                <a:solidFill>
                  <a:srgbClr val="FFFFFF"/>
                </a:solidFill>
              </a:defRPr>
            </a:lvl1pPr>
            <a:extLst/>
          </a:lstStyle>
          <a:p>
            <a:fld id="{E2C691B7-E1E9-487F-B012-B0118311DA26}" type="slidenum">
              <a:rPr lang="es-ES" smtClean="0"/>
              <a:t>‹Nº›</a:t>
            </a:fld>
            <a:endParaRPr lang="es-E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extLs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p:txBody>
          <a:bodyPr vert="eaVert"/>
          <a:lstStyle>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extLst/>
          </a:lstStyle>
          <a:p>
            <a:fld id="{FF8B2E00-B568-43AD-B302-F85CE705FEAC}" type="datetimeFigureOut">
              <a:rPr lang="es-ES" smtClean="0"/>
              <a:t>26/06/2012</a:t>
            </a:fld>
            <a:endParaRPr lang="es-ES"/>
          </a:p>
        </p:txBody>
      </p:sp>
      <p:sp>
        <p:nvSpPr>
          <p:cNvPr id="5" name="4 Marcador de pie de página"/>
          <p:cNvSpPr>
            <a:spLocks noGrp="1"/>
          </p:cNvSpPr>
          <p:nvPr>
            <p:ph type="ftr" sz="quarter" idx="11"/>
          </p:nvPr>
        </p:nvSpPr>
        <p:spPr/>
        <p:txBody>
          <a:bodyPr/>
          <a:lstStyle>
            <a:extLst/>
          </a:lstStyle>
          <a:p>
            <a:endParaRPr lang="es-ES"/>
          </a:p>
        </p:txBody>
      </p:sp>
      <p:sp>
        <p:nvSpPr>
          <p:cNvPr id="6" name="5 Marcador de número de diapositiva"/>
          <p:cNvSpPr>
            <a:spLocks noGrp="1"/>
          </p:cNvSpPr>
          <p:nvPr>
            <p:ph type="sldNum" sz="quarter" idx="12"/>
          </p:nvPr>
        </p:nvSpPr>
        <p:spPr/>
        <p:txBody>
          <a:bodyPr/>
          <a:lstStyle>
            <a:extLst/>
          </a:lstStyle>
          <a:p>
            <a:fld id="{E2C691B7-E1E9-487F-B012-B0118311DA26}" type="slidenum">
              <a:rPr lang="es-ES" smtClean="0"/>
              <a:t>‹Nº›</a:t>
            </a:fld>
            <a:endParaRPr lang="es-E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553200" y="274955"/>
            <a:ext cx="1524000" cy="5851525"/>
          </a:xfrm>
        </p:spPr>
        <p:txBody>
          <a:bodyPr vert="eaVert" anchor="t"/>
          <a:lstStyle>
            <a:extLs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a:xfrm>
            <a:off x="457200" y="274642"/>
            <a:ext cx="6019800" cy="5851525"/>
          </a:xfrm>
        </p:spPr>
        <p:txBody>
          <a:bodyPr vert="eaVert"/>
          <a:lstStyle>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a:xfrm>
            <a:off x="4242816" y="6557946"/>
            <a:ext cx="2002464" cy="226902"/>
          </a:xfrm>
        </p:spPr>
        <p:txBody>
          <a:bodyPr/>
          <a:lstStyle>
            <a:extLst/>
          </a:lstStyle>
          <a:p>
            <a:fld id="{FF8B2E00-B568-43AD-B302-F85CE705FEAC}" type="datetimeFigureOut">
              <a:rPr lang="es-ES" smtClean="0"/>
              <a:t>26/06/2012</a:t>
            </a:fld>
            <a:endParaRPr lang="es-ES"/>
          </a:p>
        </p:txBody>
      </p:sp>
      <p:sp>
        <p:nvSpPr>
          <p:cNvPr id="5" name="4 Marcador de pie de página"/>
          <p:cNvSpPr>
            <a:spLocks noGrp="1"/>
          </p:cNvSpPr>
          <p:nvPr>
            <p:ph type="ftr" sz="quarter" idx="11"/>
          </p:nvPr>
        </p:nvSpPr>
        <p:spPr>
          <a:xfrm>
            <a:off x="457200" y="6556248"/>
            <a:ext cx="3657600" cy="228600"/>
          </a:xfrm>
        </p:spPr>
        <p:txBody>
          <a:bodyPr/>
          <a:lstStyle>
            <a:extLst/>
          </a:lstStyle>
          <a:p>
            <a:endParaRPr lang="es-ES"/>
          </a:p>
        </p:txBody>
      </p:sp>
      <p:sp>
        <p:nvSpPr>
          <p:cNvPr id="6" name="5 Marcador de número de diapositiva"/>
          <p:cNvSpPr>
            <a:spLocks noGrp="1"/>
          </p:cNvSpPr>
          <p:nvPr>
            <p:ph type="sldNum" sz="quarter" idx="12"/>
          </p:nvPr>
        </p:nvSpPr>
        <p:spPr>
          <a:xfrm>
            <a:off x="6254496" y="6553200"/>
            <a:ext cx="588336" cy="228600"/>
          </a:xfrm>
        </p:spPr>
        <p:txBody>
          <a:bodyPr/>
          <a:lstStyle>
            <a:lvl1pPr>
              <a:defRPr>
                <a:solidFill>
                  <a:schemeClr val="tx2"/>
                </a:solidFill>
              </a:defRPr>
            </a:lvl1pPr>
            <a:extLst/>
          </a:lstStyle>
          <a:p>
            <a:fld id="{E2C691B7-E1E9-487F-B012-B0118311DA26}" type="slidenum">
              <a:rPr lang="es-ES" smtClean="0"/>
              <a:t>‹Nº›</a:t>
            </a:fld>
            <a:endParaRPr lang="es-E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extLst/>
          </a:lstStyle>
          <a:p>
            <a:r>
              <a:rPr kumimoji="0" lang="es-ES" smtClean="0"/>
              <a:t>Haga clic para modificar el estilo de título del patrón</a:t>
            </a:r>
            <a:endParaRPr kumimoji="0" lang="en-US"/>
          </a:p>
        </p:txBody>
      </p:sp>
      <p:sp>
        <p:nvSpPr>
          <p:cNvPr id="3" name="2 Marcador de contenido"/>
          <p:cNvSpPr>
            <a:spLocks noGrp="1"/>
          </p:cNvSpPr>
          <p:nvPr>
            <p:ph idx="1"/>
          </p:nvPr>
        </p:nvSpPr>
        <p:spPr/>
        <p:txBody>
          <a:bodyPr/>
          <a:lstStyle>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extLst/>
          </a:lstStyle>
          <a:p>
            <a:fld id="{FF8B2E00-B568-43AD-B302-F85CE705FEAC}" type="datetimeFigureOut">
              <a:rPr lang="es-ES" smtClean="0"/>
              <a:t>26/06/2012</a:t>
            </a:fld>
            <a:endParaRPr lang="es-ES"/>
          </a:p>
        </p:txBody>
      </p:sp>
      <p:sp>
        <p:nvSpPr>
          <p:cNvPr id="5" name="4 Marcador de pie de página"/>
          <p:cNvSpPr>
            <a:spLocks noGrp="1"/>
          </p:cNvSpPr>
          <p:nvPr>
            <p:ph type="ftr" sz="quarter" idx="11"/>
          </p:nvPr>
        </p:nvSpPr>
        <p:spPr/>
        <p:txBody>
          <a:bodyPr/>
          <a:lstStyle>
            <a:extLst/>
          </a:lstStyle>
          <a:p>
            <a:endParaRPr lang="es-ES"/>
          </a:p>
        </p:txBody>
      </p:sp>
      <p:sp>
        <p:nvSpPr>
          <p:cNvPr id="6" name="5 Marcador de número de diapositiva"/>
          <p:cNvSpPr>
            <a:spLocks noGrp="1"/>
          </p:cNvSpPr>
          <p:nvPr>
            <p:ph type="sldNum" sz="quarter" idx="12"/>
          </p:nvPr>
        </p:nvSpPr>
        <p:spPr/>
        <p:txBody>
          <a:bodyPr/>
          <a:lstStyle>
            <a:extLst/>
          </a:lstStyle>
          <a:p>
            <a:fld id="{E2C691B7-E1E9-487F-B012-B0118311DA26}" type="slidenum">
              <a:rPr lang="es-ES" smtClean="0"/>
              <a:t>‹Nº›</a:t>
            </a:fld>
            <a:endParaRPr lang="es-E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bg>
      <p:bgRef idx="1001">
        <a:schemeClr val="bg1"/>
      </p:bgRef>
    </p:bg>
    <p:spTree>
      <p:nvGrpSpPr>
        <p:cNvPr id="1" name=""/>
        <p:cNvGrpSpPr/>
        <p:nvPr/>
      </p:nvGrpSpPr>
      <p:grpSpPr>
        <a:xfrm>
          <a:off x="0" y="0"/>
          <a:ext cx="0" cy="0"/>
          <a:chOff x="0" y="0"/>
          <a:chExt cx="0" cy="0"/>
        </a:xfrm>
      </p:grpSpPr>
      <p:sp>
        <p:nvSpPr>
          <p:cNvPr id="2" name="1 Título"/>
          <p:cNvSpPr>
            <a:spLocks noGrp="1"/>
          </p:cNvSpPr>
          <p:nvPr>
            <p:ph type="title"/>
          </p:nvPr>
        </p:nvSpPr>
        <p:spPr>
          <a:xfrm>
            <a:off x="1066800" y="2821837"/>
            <a:ext cx="6255488" cy="1362075"/>
          </a:xfrm>
        </p:spPr>
        <p:txBody>
          <a:bodyPr tIns="0" anchor="t"/>
          <a:lstStyle>
            <a:lvl1pPr algn="r">
              <a:buNone/>
              <a:defRPr sz="4200" b="1" cap="all"/>
            </a:lvl1pPr>
            <a:extLst/>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1066800" y="1905000"/>
            <a:ext cx="6255488" cy="743507"/>
          </a:xfrm>
        </p:spPr>
        <p:txBody>
          <a:bodyPr anchor="b"/>
          <a:lstStyle>
            <a:lvl1pPr marL="0" indent="0" algn="r">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s-ES" smtClean="0"/>
              <a:t>Haga clic para modificar el estilo de texto del patrón</a:t>
            </a:r>
          </a:p>
        </p:txBody>
      </p:sp>
      <p:sp>
        <p:nvSpPr>
          <p:cNvPr id="4" name="3 Marcador de fecha"/>
          <p:cNvSpPr>
            <a:spLocks noGrp="1"/>
          </p:cNvSpPr>
          <p:nvPr>
            <p:ph type="dt" sz="half" idx="10"/>
          </p:nvPr>
        </p:nvSpPr>
        <p:spPr>
          <a:xfrm>
            <a:off x="4724238" y="6556810"/>
            <a:ext cx="2002464" cy="226902"/>
          </a:xfrm>
        </p:spPr>
        <p:txBody>
          <a:bodyPr bIns="0" anchor="b"/>
          <a:lstStyle>
            <a:lvl1pPr>
              <a:defRPr>
                <a:solidFill>
                  <a:schemeClr val="tx2"/>
                </a:solidFill>
              </a:defRPr>
            </a:lvl1pPr>
            <a:extLst/>
          </a:lstStyle>
          <a:p>
            <a:fld id="{FF8B2E00-B568-43AD-B302-F85CE705FEAC}" type="datetimeFigureOut">
              <a:rPr lang="es-ES" smtClean="0"/>
              <a:t>26/06/2012</a:t>
            </a:fld>
            <a:endParaRPr lang="es-ES"/>
          </a:p>
        </p:txBody>
      </p:sp>
      <p:sp>
        <p:nvSpPr>
          <p:cNvPr id="5" name="4 Marcador de pie de página"/>
          <p:cNvSpPr>
            <a:spLocks noGrp="1"/>
          </p:cNvSpPr>
          <p:nvPr>
            <p:ph type="ftr" sz="quarter" idx="11"/>
          </p:nvPr>
        </p:nvSpPr>
        <p:spPr>
          <a:xfrm>
            <a:off x="1735358" y="6556810"/>
            <a:ext cx="2895600" cy="228600"/>
          </a:xfrm>
        </p:spPr>
        <p:txBody>
          <a:bodyPr bIns="0" anchor="b"/>
          <a:lstStyle>
            <a:lvl1pPr>
              <a:defRPr>
                <a:solidFill>
                  <a:schemeClr val="tx2"/>
                </a:solidFill>
              </a:defRPr>
            </a:lvl1pPr>
            <a:extLst/>
          </a:lstStyle>
          <a:p>
            <a:endParaRPr lang="es-ES"/>
          </a:p>
        </p:txBody>
      </p:sp>
      <p:sp>
        <p:nvSpPr>
          <p:cNvPr id="6" name="5 Marcador de número de diapositiva"/>
          <p:cNvSpPr>
            <a:spLocks noGrp="1"/>
          </p:cNvSpPr>
          <p:nvPr>
            <p:ph type="sldNum" sz="quarter" idx="12"/>
          </p:nvPr>
        </p:nvSpPr>
        <p:spPr>
          <a:xfrm>
            <a:off x="6733952" y="6555112"/>
            <a:ext cx="588336" cy="228600"/>
          </a:xfrm>
        </p:spPr>
        <p:txBody>
          <a:bodyPr/>
          <a:lstStyle>
            <a:extLst/>
          </a:lstStyle>
          <a:p>
            <a:fld id="{E2C691B7-E1E9-487F-B012-B0118311DA26}" type="slidenum">
              <a:rPr lang="es-ES" smtClean="0"/>
              <a:t>‹Nº›</a:t>
            </a:fld>
            <a:endParaRPr lang="es-E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a:xfrm>
            <a:off x="457200" y="320040"/>
            <a:ext cx="7242048" cy="1143000"/>
          </a:xfrm>
        </p:spPr>
        <p:txBody>
          <a:bodyPr/>
          <a:lstStyle>
            <a:extLst/>
          </a:lstStyle>
          <a:p>
            <a:r>
              <a:rPr kumimoji="0" lang="es-ES" smtClean="0"/>
              <a:t>Haga clic para modificar el estilo de título del patrón</a:t>
            </a:r>
            <a:endParaRPr kumimoji="0" lang="en-US"/>
          </a:p>
        </p:txBody>
      </p:sp>
      <p:sp>
        <p:nvSpPr>
          <p:cNvPr id="3" name="2 Marcador de contenido"/>
          <p:cNvSpPr>
            <a:spLocks noGrp="1"/>
          </p:cNvSpPr>
          <p:nvPr>
            <p:ph sz="half" idx="1"/>
          </p:nvPr>
        </p:nvSpPr>
        <p:spPr>
          <a:xfrm>
            <a:off x="457200"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contenido"/>
          <p:cNvSpPr>
            <a:spLocks noGrp="1"/>
          </p:cNvSpPr>
          <p:nvPr>
            <p:ph sz="half" idx="2"/>
          </p:nvPr>
        </p:nvSpPr>
        <p:spPr>
          <a:xfrm>
            <a:off x="4178808"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p:txBody>
          <a:bodyPr/>
          <a:lstStyle>
            <a:extLst/>
          </a:lstStyle>
          <a:p>
            <a:fld id="{FF8B2E00-B568-43AD-B302-F85CE705FEAC}" type="datetimeFigureOut">
              <a:rPr lang="es-ES" smtClean="0"/>
              <a:t>26/06/2012</a:t>
            </a:fld>
            <a:endParaRPr lang="es-ES"/>
          </a:p>
        </p:txBody>
      </p:sp>
      <p:sp>
        <p:nvSpPr>
          <p:cNvPr id="6" name="5 Marcador de pie de página"/>
          <p:cNvSpPr>
            <a:spLocks noGrp="1"/>
          </p:cNvSpPr>
          <p:nvPr>
            <p:ph type="ftr" sz="quarter" idx="11"/>
          </p:nvPr>
        </p:nvSpPr>
        <p:spPr/>
        <p:txBody>
          <a:bodyPr/>
          <a:lstStyle>
            <a:extLst/>
          </a:lstStyle>
          <a:p>
            <a:endParaRPr lang="es-ES"/>
          </a:p>
        </p:txBody>
      </p:sp>
      <p:sp>
        <p:nvSpPr>
          <p:cNvPr id="7" name="6 Marcador de número de diapositiva"/>
          <p:cNvSpPr>
            <a:spLocks noGrp="1"/>
          </p:cNvSpPr>
          <p:nvPr>
            <p:ph type="sldNum" sz="quarter" idx="12"/>
          </p:nvPr>
        </p:nvSpPr>
        <p:spPr/>
        <p:txBody>
          <a:bodyPr/>
          <a:lstStyle>
            <a:extLst/>
          </a:lstStyle>
          <a:p>
            <a:fld id="{E2C691B7-E1E9-487F-B012-B0118311DA26}" type="slidenum">
              <a:rPr lang="es-ES" smtClean="0"/>
              <a:t>‹Nº›</a:t>
            </a:fld>
            <a:endParaRPr lang="es-E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320040"/>
            <a:ext cx="7242048" cy="1143000"/>
          </a:xfrm>
        </p:spPr>
        <p:txBody>
          <a:bodyPr anchor="b"/>
          <a:lstStyle>
            <a:lvl1pPr>
              <a:defRPr/>
            </a:lvl1pPr>
            <a:extLst/>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457200" y="5867400"/>
            <a:ext cx="3520440" cy="457200"/>
          </a:xfrm>
          <a:noFill/>
          <a:ln w="12700" cap="flat" cmpd="sng" algn="ctr">
            <a:solidFill>
              <a:schemeClr val="tx2"/>
            </a:solidFill>
            <a:prstDash val="solid"/>
          </a:ln>
          <a:effectLst/>
        </p:spPr>
        <p:style>
          <a:lnRef idx="1">
            <a:schemeClr val="accent1"/>
          </a:lnRef>
          <a:fillRef idx="3">
            <a:schemeClr val="accent1"/>
          </a:fillRef>
          <a:effectRef idx="2">
            <a:schemeClr val="accent1"/>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s-ES" smtClean="0"/>
              <a:t>Haga clic para modificar el estilo de texto del patrón</a:t>
            </a:r>
          </a:p>
        </p:txBody>
      </p:sp>
      <p:sp>
        <p:nvSpPr>
          <p:cNvPr id="4" name="3 Marcador de texto"/>
          <p:cNvSpPr>
            <a:spLocks noGrp="1"/>
          </p:cNvSpPr>
          <p:nvPr>
            <p:ph type="body" sz="half" idx="3"/>
          </p:nvPr>
        </p:nvSpPr>
        <p:spPr>
          <a:xfrm>
            <a:off x="4178808" y="5867400"/>
            <a:ext cx="3520440" cy="457200"/>
          </a:xfrm>
          <a:noFill/>
          <a:ln w="12700" cap="flat" cmpd="sng" algn="ctr">
            <a:solidFill>
              <a:schemeClr val="tx2"/>
            </a:solidFill>
            <a:prstDash val="solid"/>
          </a:ln>
          <a:effectLst/>
        </p:spPr>
        <p:style>
          <a:lnRef idx="1">
            <a:schemeClr val="accent2"/>
          </a:lnRef>
          <a:fillRef idx="3">
            <a:schemeClr val="accent2"/>
          </a:fillRef>
          <a:effectRef idx="2">
            <a:schemeClr val="accent2"/>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s-ES" smtClean="0"/>
              <a:t>Haga clic para modificar el estilo de texto del patrón</a:t>
            </a:r>
          </a:p>
        </p:txBody>
      </p:sp>
      <p:sp>
        <p:nvSpPr>
          <p:cNvPr id="5" name="4 Marcador de contenido"/>
          <p:cNvSpPr>
            <a:spLocks noGrp="1"/>
          </p:cNvSpPr>
          <p:nvPr>
            <p:ph sz="quarter" idx="2"/>
          </p:nvPr>
        </p:nvSpPr>
        <p:spPr>
          <a:xfrm>
            <a:off x="457200"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6" name="5 Marcador de contenido"/>
          <p:cNvSpPr>
            <a:spLocks noGrp="1"/>
          </p:cNvSpPr>
          <p:nvPr>
            <p:ph sz="quarter" idx="4"/>
          </p:nvPr>
        </p:nvSpPr>
        <p:spPr>
          <a:xfrm>
            <a:off x="4178808"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7" name="6 Marcador de fecha"/>
          <p:cNvSpPr>
            <a:spLocks noGrp="1"/>
          </p:cNvSpPr>
          <p:nvPr>
            <p:ph type="dt" sz="half" idx="10"/>
          </p:nvPr>
        </p:nvSpPr>
        <p:spPr/>
        <p:txBody>
          <a:bodyPr/>
          <a:lstStyle>
            <a:extLst/>
          </a:lstStyle>
          <a:p>
            <a:fld id="{FF8B2E00-B568-43AD-B302-F85CE705FEAC}" type="datetimeFigureOut">
              <a:rPr lang="es-ES" smtClean="0"/>
              <a:t>26/06/2012</a:t>
            </a:fld>
            <a:endParaRPr lang="es-ES"/>
          </a:p>
        </p:txBody>
      </p:sp>
      <p:sp>
        <p:nvSpPr>
          <p:cNvPr id="8" name="7 Marcador de pie de página"/>
          <p:cNvSpPr>
            <a:spLocks noGrp="1"/>
          </p:cNvSpPr>
          <p:nvPr>
            <p:ph type="ftr" sz="quarter" idx="11"/>
          </p:nvPr>
        </p:nvSpPr>
        <p:spPr/>
        <p:txBody>
          <a:bodyPr/>
          <a:lstStyle>
            <a:extLst/>
          </a:lstStyle>
          <a:p>
            <a:endParaRPr lang="es-ES"/>
          </a:p>
        </p:txBody>
      </p:sp>
      <p:sp>
        <p:nvSpPr>
          <p:cNvPr id="9" name="8 Marcador de número de diapositiva"/>
          <p:cNvSpPr>
            <a:spLocks noGrp="1"/>
          </p:cNvSpPr>
          <p:nvPr>
            <p:ph type="sldNum" sz="quarter" idx="12"/>
          </p:nvPr>
        </p:nvSpPr>
        <p:spPr/>
        <p:txBody>
          <a:bodyPr/>
          <a:lstStyle>
            <a:extLst/>
          </a:lstStyle>
          <a:p>
            <a:fld id="{E2C691B7-E1E9-487F-B012-B0118311DA26}" type="slidenum">
              <a:rPr lang="es-ES" smtClean="0"/>
              <a:t>‹Nº›</a:t>
            </a:fld>
            <a:endParaRPr lang="es-E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320040"/>
            <a:ext cx="7242048" cy="1143000"/>
          </a:xfrm>
        </p:spPr>
        <p:txBody>
          <a:bodyPr/>
          <a:lstStyle>
            <a:extLst/>
          </a:lstStyle>
          <a:p>
            <a:r>
              <a:rPr kumimoji="0" lang="es-ES" smtClean="0"/>
              <a:t>Haga clic para modificar el estilo de título del patrón</a:t>
            </a:r>
            <a:endParaRPr kumimoji="0" lang="en-US"/>
          </a:p>
        </p:txBody>
      </p:sp>
      <p:sp>
        <p:nvSpPr>
          <p:cNvPr id="3" name="2 Marcador de fecha"/>
          <p:cNvSpPr>
            <a:spLocks noGrp="1"/>
          </p:cNvSpPr>
          <p:nvPr>
            <p:ph type="dt" sz="half" idx="10"/>
          </p:nvPr>
        </p:nvSpPr>
        <p:spPr/>
        <p:txBody>
          <a:bodyPr/>
          <a:lstStyle>
            <a:extLst/>
          </a:lstStyle>
          <a:p>
            <a:fld id="{FF8B2E00-B568-43AD-B302-F85CE705FEAC}" type="datetimeFigureOut">
              <a:rPr lang="es-ES" smtClean="0"/>
              <a:t>26/06/2012</a:t>
            </a:fld>
            <a:endParaRPr lang="es-ES"/>
          </a:p>
        </p:txBody>
      </p:sp>
      <p:sp>
        <p:nvSpPr>
          <p:cNvPr id="4" name="3 Marcador de pie de página"/>
          <p:cNvSpPr>
            <a:spLocks noGrp="1"/>
          </p:cNvSpPr>
          <p:nvPr>
            <p:ph type="ftr" sz="quarter" idx="11"/>
          </p:nvPr>
        </p:nvSpPr>
        <p:spPr/>
        <p:txBody>
          <a:bodyPr/>
          <a:lstStyle>
            <a:extLst/>
          </a:lstStyle>
          <a:p>
            <a:endParaRPr lang="es-ES"/>
          </a:p>
        </p:txBody>
      </p:sp>
      <p:sp>
        <p:nvSpPr>
          <p:cNvPr id="5" name="4 Marcador de número de diapositiva"/>
          <p:cNvSpPr>
            <a:spLocks noGrp="1"/>
          </p:cNvSpPr>
          <p:nvPr>
            <p:ph type="sldNum" sz="quarter" idx="12"/>
          </p:nvPr>
        </p:nvSpPr>
        <p:spPr/>
        <p:txBody>
          <a:bodyPr/>
          <a:lstStyle>
            <a:extLst/>
          </a:lstStyle>
          <a:p>
            <a:fld id="{E2C691B7-E1E9-487F-B012-B0118311DA26}" type="slidenum">
              <a:rPr lang="es-ES" smtClean="0"/>
              <a:t>‹Nº›</a:t>
            </a:fld>
            <a:endParaRPr lang="es-E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lvl1pPr>
              <a:defRPr>
                <a:solidFill>
                  <a:schemeClr val="tx2"/>
                </a:solidFill>
              </a:defRPr>
            </a:lvl1pPr>
            <a:extLst/>
          </a:lstStyle>
          <a:p>
            <a:fld id="{FF8B2E00-B568-43AD-B302-F85CE705FEAC}" type="datetimeFigureOut">
              <a:rPr lang="es-ES" smtClean="0"/>
              <a:t>26/06/2012</a:t>
            </a:fld>
            <a:endParaRPr lang="es-ES"/>
          </a:p>
        </p:txBody>
      </p:sp>
      <p:sp>
        <p:nvSpPr>
          <p:cNvPr id="3" name="2 Marcador de pie de página"/>
          <p:cNvSpPr>
            <a:spLocks noGrp="1"/>
          </p:cNvSpPr>
          <p:nvPr>
            <p:ph type="ftr" sz="quarter" idx="11"/>
          </p:nvPr>
        </p:nvSpPr>
        <p:spPr/>
        <p:txBody>
          <a:bodyPr/>
          <a:lstStyle>
            <a:lvl1pPr>
              <a:defRPr>
                <a:solidFill>
                  <a:schemeClr val="tx2"/>
                </a:solidFill>
              </a:defRPr>
            </a:lvl1pPr>
            <a:extLst/>
          </a:lstStyle>
          <a:p>
            <a:endParaRPr lang="es-ES"/>
          </a:p>
        </p:txBody>
      </p:sp>
      <p:sp>
        <p:nvSpPr>
          <p:cNvPr id="4" name="3 Marcador de número de diapositiva"/>
          <p:cNvSpPr>
            <a:spLocks noGrp="1"/>
          </p:cNvSpPr>
          <p:nvPr>
            <p:ph type="sldNum" sz="quarter" idx="12"/>
          </p:nvPr>
        </p:nvSpPr>
        <p:spPr/>
        <p:txBody>
          <a:bodyPr/>
          <a:lstStyle>
            <a:extLst/>
          </a:lstStyle>
          <a:p>
            <a:fld id="{E2C691B7-E1E9-487F-B012-B0118311DA26}" type="slidenum">
              <a:rPr lang="es-ES" smtClean="0"/>
              <a:t>‹Nº›</a:t>
            </a:fld>
            <a:endParaRPr lang="es-E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28600"/>
            <a:ext cx="5897880" cy="1173480"/>
          </a:xfrm>
        </p:spPr>
        <p:txBody>
          <a:bodyPr wrap="square" anchor="b"/>
          <a:lstStyle>
            <a:lvl1pPr algn="l">
              <a:buNone/>
              <a:defRPr lang="en-US" sz="2400" baseline="0" smtClean="0"/>
            </a:lvl1pPr>
            <a:extLst/>
          </a:lstStyle>
          <a:p>
            <a:r>
              <a:rPr kumimoji="0" lang="es-ES" smtClean="0"/>
              <a:t>Haga clic para modificar el estilo de título del patrón</a:t>
            </a:r>
            <a:endParaRPr kumimoji="0" lang="en-US"/>
          </a:p>
        </p:txBody>
      </p:sp>
      <p:sp>
        <p:nvSpPr>
          <p:cNvPr id="3" name="2 Marcador de texto"/>
          <p:cNvSpPr>
            <a:spLocks noGrp="1"/>
          </p:cNvSpPr>
          <p:nvPr>
            <p:ph type="body" idx="2"/>
          </p:nvPr>
        </p:nvSpPr>
        <p:spPr>
          <a:xfrm>
            <a:off x="457200" y="1497416"/>
            <a:ext cx="5897880" cy="602512"/>
          </a:xfrm>
        </p:spPr>
        <p:txBody>
          <a:bodyPr rot="0" spcFirstLastPara="0" vertOverflow="overflow" horzOverflow="overflow" vert="horz" wrap="square" lIns="45720" tIns="0" rIns="0" bIns="0" numCol="1" spcCol="0" rtlCol="0" fromWordArt="0" anchor="t" anchorCtr="0" forceAA="0" compatLnSpc="1">
            <a:normAutofit/>
          </a:bodyPr>
          <a:lstStyle>
            <a:lvl1pPr marL="0" indent="0">
              <a:spcBef>
                <a:spcPts val="0"/>
              </a:spcBef>
              <a:spcAft>
                <a:spcPts val="0"/>
              </a:spcAft>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s-ES" smtClean="0"/>
              <a:t>Haga clic para modificar el estilo de texto del patrón</a:t>
            </a:r>
          </a:p>
        </p:txBody>
      </p:sp>
      <p:sp>
        <p:nvSpPr>
          <p:cNvPr id="4" name="3 Marcador de contenido"/>
          <p:cNvSpPr>
            <a:spLocks noGrp="1"/>
          </p:cNvSpPr>
          <p:nvPr>
            <p:ph sz="half" idx="1"/>
          </p:nvPr>
        </p:nvSpPr>
        <p:spPr>
          <a:xfrm>
            <a:off x="457200" y="2133600"/>
            <a:ext cx="7239000" cy="4371752"/>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p:txBody>
          <a:bodyPr/>
          <a:lstStyle>
            <a:extLst/>
          </a:lstStyle>
          <a:p>
            <a:fld id="{FF8B2E00-B568-43AD-B302-F85CE705FEAC}" type="datetimeFigureOut">
              <a:rPr lang="es-ES" smtClean="0"/>
              <a:t>26/06/2012</a:t>
            </a:fld>
            <a:endParaRPr lang="es-ES"/>
          </a:p>
        </p:txBody>
      </p:sp>
      <p:sp>
        <p:nvSpPr>
          <p:cNvPr id="6" name="5 Marcador de pie de página"/>
          <p:cNvSpPr>
            <a:spLocks noGrp="1"/>
          </p:cNvSpPr>
          <p:nvPr>
            <p:ph type="ftr" sz="quarter" idx="11"/>
          </p:nvPr>
        </p:nvSpPr>
        <p:spPr/>
        <p:txBody>
          <a:bodyPr/>
          <a:lstStyle>
            <a:extLst/>
          </a:lstStyle>
          <a:p>
            <a:endParaRPr lang="es-ES"/>
          </a:p>
        </p:txBody>
      </p:sp>
      <p:sp>
        <p:nvSpPr>
          <p:cNvPr id="7" name="6 Marcador de número de diapositiva"/>
          <p:cNvSpPr>
            <a:spLocks noGrp="1"/>
          </p:cNvSpPr>
          <p:nvPr>
            <p:ph type="sldNum" sz="quarter" idx="12"/>
          </p:nvPr>
        </p:nvSpPr>
        <p:spPr/>
        <p:txBody>
          <a:bodyPr/>
          <a:lstStyle>
            <a:extLst/>
          </a:lstStyle>
          <a:p>
            <a:fld id="{E2C691B7-E1E9-487F-B012-B0118311DA26}" type="slidenum">
              <a:rPr lang="es-ES" smtClean="0"/>
              <a:t>‹Nº›</a:t>
            </a:fld>
            <a:endParaRPr lang="es-E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bg>
      <p:bgRef idx="1002">
        <a:schemeClr val="bg2"/>
      </p:bgRef>
    </p:bg>
    <p:spTree>
      <p:nvGrpSpPr>
        <p:cNvPr id="1" name=""/>
        <p:cNvGrpSpPr/>
        <p:nvPr/>
      </p:nvGrpSpPr>
      <p:grpSpPr>
        <a:xfrm>
          <a:off x="0" y="0"/>
          <a:ext cx="0" cy="0"/>
          <a:chOff x="0" y="0"/>
          <a:chExt cx="0" cy="0"/>
        </a:xfrm>
      </p:grpSpPr>
      <p:sp>
        <p:nvSpPr>
          <p:cNvPr id="8" name="7 Rectángulo"/>
          <p:cNvSpPr/>
          <p:nvPr/>
        </p:nvSpPr>
        <p:spPr>
          <a:xfrm rot="21240000">
            <a:off x="597968" y="1004668"/>
            <a:ext cx="4319527" cy="4312573"/>
          </a:xfrm>
          <a:prstGeom prst="rect">
            <a:avLst/>
          </a:prstGeom>
          <a:solidFill>
            <a:srgbClr val="FAFAFA"/>
          </a:solidFill>
          <a:ln w="1270" cap="rnd" cmpd="sng" algn="ctr">
            <a:solidFill>
              <a:srgbClr val="EAEAEA"/>
            </a:solidFill>
            <a:prstDash val="solid"/>
          </a:ln>
          <a:effectLst>
            <a:outerShdw blurRad="25000" dist="12700" dir="5400000" algn="t"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8 Rectángulo"/>
          <p:cNvSpPr/>
          <p:nvPr/>
        </p:nvSpPr>
        <p:spPr>
          <a:xfrm rot="21420000">
            <a:off x="596706" y="998816"/>
            <a:ext cx="4319527" cy="4312573"/>
          </a:xfrm>
          <a:prstGeom prst="rect">
            <a:avLst/>
          </a:prstGeom>
          <a:solidFill>
            <a:srgbClr val="FAFAFA"/>
          </a:solidFill>
          <a:ln w="1270" cap="rnd" cmpd="sng" algn="ctr">
            <a:solidFill>
              <a:srgbClr val="EAEAEA"/>
            </a:solidFill>
            <a:prstDash val="solid"/>
          </a:ln>
          <a:effectLst>
            <a:outerShdw blurRad="28000" dist="12700" dir="5400000" algn="tl"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1 Título"/>
          <p:cNvSpPr>
            <a:spLocks noGrp="1"/>
          </p:cNvSpPr>
          <p:nvPr>
            <p:ph type="title"/>
          </p:nvPr>
        </p:nvSpPr>
        <p:spPr>
          <a:xfrm>
            <a:off x="5389098" y="1143000"/>
            <a:ext cx="3429000" cy="2057400"/>
          </a:xfrm>
        </p:spPr>
        <p:txBody>
          <a:bodyPr vert="horz" anchor="b"/>
          <a:lstStyle>
            <a:lvl1pPr algn="l">
              <a:buNone/>
              <a:defRPr sz="3000" b="1" baseline="0">
                <a:ln w="500">
                  <a:solidFill>
                    <a:schemeClr val="tx2">
                      <a:shade val="10000"/>
                      <a:satMod val="135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defRPr>
            </a:lvl1pPr>
            <a:extLst/>
          </a:lstStyle>
          <a:p>
            <a:r>
              <a:rPr kumimoji="0" lang="es-ES" smtClean="0"/>
              <a:t>Haga clic para modificar el estilo de título del patrón</a:t>
            </a:r>
            <a:endParaRPr kumimoji="0" lang="en-US" dirty="0"/>
          </a:p>
        </p:txBody>
      </p:sp>
      <p:sp>
        <p:nvSpPr>
          <p:cNvPr id="4" name="3 Marcador de texto"/>
          <p:cNvSpPr>
            <a:spLocks noGrp="1"/>
          </p:cNvSpPr>
          <p:nvPr>
            <p:ph type="body" sz="half" idx="2"/>
          </p:nvPr>
        </p:nvSpPr>
        <p:spPr>
          <a:xfrm>
            <a:off x="5389098" y="3283634"/>
            <a:ext cx="3429000" cy="1920240"/>
          </a:xfrm>
        </p:spPr>
        <p:txBody>
          <a:bodyPr rot="0" spcFirstLastPara="0" vertOverflow="overflow" horzOverflow="overflow" vert="horz" wrap="square" lIns="82296" tIns="0" rIns="0" bIns="0" numCol="1" spcCol="0" rtlCol="0" fromWordArt="0" anchor="t" anchorCtr="0" forceAA="0" compatLnSpc="1">
            <a:normAutofit/>
          </a:bodyPr>
          <a:lstStyle>
            <a:lvl1pPr marL="0" indent="0">
              <a:lnSpc>
                <a:spcPct val="100000"/>
              </a:lnSpc>
              <a:spcBef>
                <a:spcPts val="0"/>
              </a:spcBef>
              <a:buFontTx/>
              <a:buNone/>
              <a:defRPr sz="1400" baseline="0">
                <a:solidFill>
                  <a:schemeClr val="tx1"/>
                </a:solidFill>
              </a:defRPr>
            </a:lvl1pPr>
            <a:lvl2pPr>
              <a:defRPr sz="1200"/>
            </a:lvl2pPr>
            <a:lvl3pPr>
              <a:defRPr sz="1000"/>
            </a:lvl3pPr>
            <a:lvl4pPr>
              <a:defRPr sz="900"/>
            </a:lvl4pPr>
            <a:lvl5pPr>
              <a:defRPr sz="900"/>
            </a:lvl5pPr>
            <a:extLst/>
          </a:lstStyle>
          <a:p>
            <a:pPr marL="0" marR="0" lvl="0" indent="0" algn="l" defTabSz="0" rtl="0" eaLnBrk="1" fontAlgn="auto" latinLnBrk="0" hangingPunct="1">
              <a:lnSpc>
                <a:spcPct val="100000"/>
              </a:lnSpc>
              <a:spcBef>
                <a:spcPts val="0"/>
              </a:spcBef>
              <a:spcAft>
                <a:spcPts val="0"/>
              </a:spcAft>
              <a:buClr>
                <a:schemeClr val="tx2"/>
              </a:buClr>
              <a:buSzPct val="73000"/>
              <a:buFontTx/>
              <a:buNone/>
              <a:tabLst/>
              <a:defRPr/>
            </a:pPr>
            <a:r>
              <a:rPr kumimoji="0" lang="es-ES" smtClean="0"/>
              <a:t>Haga clic para modificar el estilo de texto del patrón</a:t>
            </a:r>
          </a:p>
        </p:txBody>
      </p:sp>
      <p:sp>
        <p:nvSpPr>
          <p:cNvPr id="5" name="4 Marcador de fecha"/>
          <p:cNvSpPr>
            <a:spLocks noGrp="1"/>
          </p:cNvSpPr>
          <p:nvPr>
            <p:ph type="dt" sz="half" idx="10"/>
          </p:nvPr>
        </p:nvSpPr>
        <p:spPr/>
        <p:txBody>
          <a:bodyPr/>
          <a:lstStyle>
            <a:extLst/>
          </a:lstStyle>
          <a:p>
            <a:fld id="{FF8B2E00-B568-43AD-B302-F85CE705FEAC}" type="datetimeFigureOut">
              <a:rPr lang="es-ES" smtClean="0"/>
              <a:t>26/06/2012</a:t>
            </a:fld>
            <a:endParaRPr lang="es-ES"/>
          </a:p>
        </p:txBody>
      </p:sp>
      <p:sp>
        <p:nvSpPr>
          <p:cNvPr id="6" name="5 Marcador de pie de página"/>
          <p:cNvSpPr>
            <a:spLocks noGrp="1"/>
          </p:cNvSpPr>
          <p:nvPr>
            <p:ph type="ftr" sz="quarter" idx="11"/>
          </p:nvPr>
        </p:nvSpPr>
        <p:spPr/>
        <p:txBody>
          <a:bodyPr/>
          <a:lstStyle>
            <a:extLst/>
          </a:lstStyle>
          <a:p>
            <a:endParaRPr lang="es-ES"/>
          </a:p>
        </p:txBody>
      </p:sp>
      <p:sp>
        <p:nvSpPr>
          <p:cNvPr id="7" name="6 Marcador de número de diapositiva"/>
          <p:cNvSpPr>
            <a:spLocks noGrp="1"/>
          </p:cNvSpPr>
          <p:nvPr>
            <p:ph type="sldNum" sz="quarter" idx="12"/>
          </p:nvPr>
        </p:nvSpPr>
        <p:spPr/>
        <p:txBody>
          <a:bodyPr/>
          <a:lstStyle>
            <a:extLst/>
          </a:lstStyle>
          <a:p>
            <a:fld id="{E2C691B7-E1E9-487F-B012-B0118311DA26}" type="slidenum">
              <a:rPr lang="es-ES" smtClean="0"/>
              <a:t>‹Nº›</a:t>
            </a:fld>
            <a:endParaRPr lang="es-ES"/>
          </a:p>
        </p:txBody>
      </p:sp>
      <p:sp>
        <p:nvSpPr>
          <p:cNvPr id="10" name="9 Marcador de posición de imagen"/>
          <p:cNvSpPr>
            <a:spLocks noGrp="1"/>
          </p:cNvSpPr>
          <p:nvPr>
            <p:ph type="pic" idx="1"/>
          </p:nvPr>
        </p:nvSpPr>
        <p:spPr>
          <a:xfrm>
            <a:off x="663682" y="1041002"/>
            <a:ext cx="4206240" cy="4206240"/>
          </a:xfrm>
          <a:solidFill>
            <a:schemeClr val="bg2">
              <a:shade val="50000"/>
            </a:schemeClr>
          </a:solidFill>
          <a:ln w="107950">
            <a:solidFill>
              <a:srgbClr val="FFFFFF"/>
            </a:solidFill>
            <a:miter lim="800000"/>
          </a:ln>
          <a:effectLst>
            <a:outerShdw blurRad="44450" dist="3810" dir="5400000" algn="tl" rotWithShape="0">
              <a:srgbClr val="000000">
                <a:alpha val="60000"/>
              </a:srgbClr>
            </a:outerShdw>
          </a:effectLst>
          <a:scene3d>
            <a:camera prst="orthographicFront"/>
            <a:lightRig rig="threePt" dir="t"/>
          </a:scene3d>
          <a:sp3d contourW="3810">
            <a:contourClr>
              <a:srgbClr val="969696"/>
            </a:contourClr>
          </a:sp3d>
        </p:spPr>
        <p:txBody>
          <a:bodyPr/>
          <a:lstStyle>
            <a:lvl1pPr marL="0" indent="0">
              <a:buNone/>
              <a:defRPr sz="3200"/>
            </a:lvl1pPr>
            <a:extLst/>
          </a:lstStyle>
          <a:p>
            <a:r>
              <a:rPr kumimoji="0" lang="es-ES" smtClean="0"/>
              <a:t>Haga clic en el icono para agregar una imagen</a:t>
            </a:r>
            <a:endParaRPr kumimoji="0" lang="en-US" dirty="0"/>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8 Rectángulo"/>
          <p:cNvSpPr/>
          <p:nvPr/>
        </p:nvSpPr>
        <p:spPr>
          <a:xfrm flipH="1">
            <a:off x="8153400" y="0"/>
            <a:ext cx="990600" cy="6858000"/>
          </a:xfrm>
          <a:prstGeom prst="rect">
            <a:avLst/>
          </a:prstGeom>
          <a:blipFill>
            <a:blip r:embed="rId13" cstate="print">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10000" r="50000" b="-10000"/>
                </a:path>
                <a:tileRect/>
              </a:gradFill>
            </a:fillOverlay>
            <a:innerShdw blurRad="63500" dist="44450" dir="10800000">
              <a:srgbClr val="000000">
                <a:alpha val="45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 name="2 Marcador de título"/>
          <p:cNvSpPr>
            <a:spLocks noGrp="1"/>
          </p:cNvSpPr>
          <p:nvPr>
            <p:ph type="title"/>
          </p:nvPr>
        </p:nvSpPr>
        <p:spPr>
          <a:xfrm>
            <a:off x="457200" y="320040"/>
            <a:ext cx="7239000" cy="1143000"/>
          </a:xfrm>
          <a:prstGeom prst="rect">
            <a:avLst/>
          </a:prstGeom>
        </p:spPr>
        <p:txBody>
          <a:bodyPr vert="horz" lIns="45720" tIns="0" rIns="45720" bIns="0" anchor="b" anchorCtr="0">
            <a:normAutofit/>
          </a:bodyPr>
          <a:lstStyle>
            <a:extLst/>
          </a:lstStyle>
          <a:p>
            <a:r>
              <a:rPr kumimoji="0" lang="es-ES" smtClean="0"/>
              <a:t>Haga clic para modificar el estilo de título del patrón</a:t>
            </a:r>
            <a:endParaRPr kumimoji="0" lang="en-US"/>
          </a:p>
        </p:txBody>
      </p:sp>
      <p:sp>
        <p:nvSpPr>
          <p:cNvPr id="31" name="30 Marcador de texto"/>
          <p:cNvSpPr>
            <a:spLocks noGrp="1"/>
          </p:cNvSpPr>
          <p:nvPr>
            <p:ph type="body" idx="1"/>
          </p:nvPr>
        </p:nvSpPr>
        <p:spPr>
          <a:xfrm>
            <a:off x="457200" y="1609416"/>
            <a:ext cx="7239000" cy="4846320"/>
          </a:xfrm>
          <a:prstGeom prst="rect">
            <a:avLst/>
          </a:prstGeom>
        </p:spPr>
        <p:txBody>
          <a:bodyPr vert="horz">
            <a:normAutofit/>
          </a:bodyPr>
          <a:lstStyle>
            <a:extLst/>
          </a:lstStyle>
          <a:p>
            <a:pPr lvl="0" eaLnBrk="1" latinLnBrk="0" hangingPunct="1"/>
            <a:r>
              <a:rPr kumimoji="0" lang="es-ES" smtClean="0"/>
              <a:t>Haga clic para modificar el estilo de texto del patrón</a:t>
            </a:r>
          </a:p>
          <a:p>
            <a:pPr lvl="1" eaLnBrk="1" latinLnBrk="0" hangingPunct="1"/>
            <a:r>
              <a:rPr kumimoji="0" lang="es-ES" smtClean="0"/>
              <a:t>Segundo nivel</a:t>
            </a:r>
          </a:p>
          <a:p>
            <a:pPr lvl="2" eaLnBrk="1" latinLnBrk="0" hangingPunct="1"/>
            <a:r>
              <a:rPr kumimoji="0" lang="es-ES" smtClean="0"/>
              <a:t>Tercer nivel</a:t>
            </a:r>
          </a:p>
          <a:p>
            <a:pPr lvl="3" eaLnBrk="1" latinLnBrk="0" hangingPunct="1"/>
            <a:r>
              <a:rPr kumimoji="0" lang="es-ES" smtClean="0"/>
              <a:t>Cuarto nivel</a:t>
            </a:r>
          </a:p>
          <a:p>
            <a:pPr lvl="4" eaLnBrk="1" latinLnBrk="0" hangingPunct="1"/>
            <a:r>
              <a:rPr kumimoji="0" lang="es-ES" smtClean="0"/>
              <a:t>Quinto nivel</a:t>
            </a:r>
            <a:endParaRPr kumimoji="0" lang="en-US"/>
          </a:p>
        </p:txBody>
      </p:sp>
      <p:sp>
        <p:nvSpPr>
          <p:cNvPr id="27" name="26 Marcador de fecha"/>
          <p:cNvSpPr>
            <a:spLocks noGrp="1"/>
          </p:cNvSpPr>
          <p:nvPr>
            <p:ph type="dt" sz="half" idx="2"/>
          </p:nvPr>
        </p:nvSpPr>
        <p:spPr>
          <a:xfrm>
            <a:off x="4245936" y="6557946"/>
            <a:ext cx="2002464" cy="226902"/>
          </a:xfrm>
          <a:prstGeom prst="rect">
            <a:avLst/>
          </a:prstGeom>
        </p:spPr>
        <p:txBody>
          <a:bodyPr vert="horz" tIns="0" bIns="0" anchor="b"/>
          <a:lstStyle>
            <a:lvl1pPr algn="l" eaLnBrk="1" latinLnBrk="0" hangingPunct="1">
              <a:defRPr kumimoji="0" sz="1000">
                <a:solidFill>
                  <a:schemeClr val="tx2"/>
                </a:solidFill>
              </a:defRPr>
            </a:lvl1pPr>
            <a:extLst/>
          </a:lstStyle>
          <a:p>
            <a:fld id="{FF8B2E00-B568-43AD-B302-F85CE705FEAC}" type="datetimeFigureOut">
              <a:rPr lang="es-ES" smtClean="0"/>
              <a:t>26/06/2012</a:t>
            </a:fld>
            <a:endParaRPr lang="es-ES"/>
          </a:p>
        </p:txBody>
      </p:sp>
      <p:sp>
        <p:nvSpPr>
          <p:cNvPr id="4" name="3 Marcador de pie de página"/>
          <p:cNvSpPr>
            <a:spLocks noGrp="1"/>
          </p:cNvSpPr>
          <p:nvPr>
            <p:ph type="ftr" sz="quarter" idx="3"/>
          </p:nvPr>
        </p:nvSpPr>
        <p:spPr>
          <a:xfrm>
            <a:off x="457200" y="6557946"/>
            <a:ext cx="3657600" cy="228600"/>
          </a:xfrm>
          <a:prstGeom prst="rect">
            <a:avLst/>
          </a:prstGeom>
        </p:spPr>
        <p:txBody>
          <a:bodyPr vert="horz" tIns="0" bIns="0" anchor="b"/>
          <a:lstStyle>
            <a:lvl1pPr algn="r" eaLnBrk="1" latinLnBrk="0" hangingPunct="1">
              <a:defRPr kumimoji="0" sz="1000">
                <a:solidFill>
                  <a:schemeClr val="tx2"/>
                </a:solidFill>
              </a:defRPr>
            </a:lvl1pPr>
            <a:extLst/>
          </a:lstStyle>
          <a:p>
            <a:endParaRPr lang="es-ES"/>
          </a:p>
        </p:txBody>
      </p:sp>
      <p:sp>
        <p:nvSpPr>
          <p:cNvPr id="16" name="15 Marcador de número de diapositiva"/>
          <p:cNvSpPr>
            <a:spLocks noGrp="1"/>
          </p:cNvSpPr>
          <p:nvPr>
            <p:ph type="sldNum" sz="quarter" idx="4"/>
          </p:nvPr>
        </p:nvSpPr>
        <p:spPr>
          <a:xfrm>
            <a:off x="6251448" y="6556248"/>
            <a:ext cx="588336" cy="228600"/>
          </a:xfrm>
          <a:prstGeom prst="rect">
            <a:avLst/>
          </a:prstGeom>
        </p:spPr>
        <p:txBody>
          <a:bodyPr vert="horz" lIns="0" tIns="0" rIns="0" bIns="0" anchor="b"/>
          <a:lstStyle>
            <a:lvl1pPr algn="r" eaLnBrk="1" latinLnBrk="0" hangingPunct="1">
              <a:defRPr kumimoji="0" sz="1100">
                <a:solidFill>
                  <a:schemeClr val="tx2"/>
                </a:solidFill>
              </a:defRPr>
            </a:lvl1pPr>
            <a:extLst/>
          </a:lstStyle>
          <a:p>
            <a:fld id="{E2C691B7-E1E9-487F-B012-B0118311DA26}" type="slidenum">
              <a:rPr lang="es-ES" smtClean="0"/>
              <a:t>‹Nº›</a:t>
            </a:fld>
            <a:endParaRPr lang="es-ES"/>
          </a:p>
        </p:txBody>
      </p:sp>
    </p:spTree>
  </p:cSld>
  <p:clrMap bg1="lt1" tx1="dk1" bg2="lt2" tx2="dk2" accent1="accent1" accent2="accent2" accent3="accent3" accent4="accent4" accent5="accent5" accent6="accent6" hlink="hlink" folHlink="folHlink"/>
  <p:sldLayoutIdLst>
    <p:sldLayoutId id="2147483877" r:id="rId1"/>
    <p:sldLayoutId id="2147483878" r:id="rId2"/>
    <p:sldLayoutId id="2147483879" r:id="rId3"/>
    <p:sldLayoutId id="2147483880" r:id="rId4"/>
    <p:sldLayoutId id="2147483881" r:id="rId5"/>
    <p:sldLayoutId id="2147483882" r:id="rId6"/>
    <p:sldLayoutId id="2147483883" r:id="rId7"/>
    <p:sldLayoutId id="2147483884" r:id="rId8"/>
    <p:sldLayoutId id="2147483885" r:id="rId9"/>
    <p:sldLayoutId id="2147483886" r:id="rId10"/>
    <p:sldLayoutId id="2147483887" r:id="rId11"/>
  </p:sldLayoutIdLst>
  <p:txStyles>
    <p:titleStyle>
      <a:lvl1pPr algn="l" rtl="0" eaLnBrk="1" latinLnBrk="0" hangingPunct="1">
        <a:spcBef>
          <a:spcPct val="0"/>
        </a:spcBef>
        <a:buNone/>
        <a:defRPr kumimoji="0" sz="3800" b="1" kern="1200" cap="all" baseline="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latin typeface="+mj-lt"/>
          <a:ea typeface="+mj-ea"/>
          <a:cs typeface="+mj-cs"/>
        </a:defRPr>
      </a:lvl1pPr>
      <a:extLst/>
    </p:titleStyle>
    <p:bodyStyle>
      <a:lvl1pPr marL="274320" indent="-274320" algn="l" rtl="0" eaLnBrk="1" latinLnBrk="0" hangingPunct="1">
        <a:spcBef>
          <a:spcPts val="600"/>
        </a:spcBef>
        <a:buClr>
          <a:schemeClr val="tx2"/>
        </a:buClr>
        <a:buSzPct val="73000"/>
        <a:buFont typeface="Wingdings 2"/>
        <a:buChar char=""/>
        <a:defRPr kumimoji="0" sz="2600" kern="1200" baseline="0">
          <a:solidFill>
            <a:schemeClr val="tx1"/>
          </a:solidFill>
          <a:latin typeface="+mn-lt"/>
          <a:ea typeface="+mn-ea"/>
          <a:cs typeface="+mn-cs"/>
        </a:defRPr>
      </a:lvl1pPr>
      <a:lvl2pPr marL="521208" indent="-228600" algn="l" rtl="0" eaLnBrk="1" latinLnBrk="0" hangingPunct="1">
        <a:spcBef>
          <a:spcPts val="500"/>
        </a:spcBef>
        <a:buClr>
          <a:schemeClr val="accent4"/>
        </a:buClr>
        <a:buSzPct val="80000"/>
        <a:buFont typeface="Wingdings 2"/>
        <a:buChar char=""/>
        <a:defRPr kumimoji="0" sz="2300" kern="1200">
          <a:solidFill>
            <a:schemeClr val="tx1">
              <a:tint val="85000"/>
            </a:schemeClr>
          </a:solidFill>
          <a:latin typeface="+mn-lt"/>
          <a:ea typeface="+mn-ea"/>
          <a:cs typeface="+mn-cs"/>
        </a:defRPr>
      </a:lvl2pPr>
      <a:lvl3pPr marL="758952" indent="-228600" algn="l" rtl="0" eaLnBrk="1" latinLnBrk="0" hangingPunct="1">
        <a:spcBef>
          <a:spcPts val="400"/>
        </a:spcBef>
        <a:buClr>
          <a:schemeClr val="accent4"/>
        </a:buClr>
        <a:buSzPct val="60000"/>
        <a:buFont typeface="Wingdings"/>
        <a:buChar char=""/>
        <a:defRPr kumimoji="0" sz="2000" kern="1200">
          <a:solidFill>
            <a:schemeClr val="tx1"/>
          </a:solidFill>
          <a:latin typeface="+mn-lt"/>
          <a:ea typeface="+mn-ea"/>
          <a:cs typeface="+mn-cs"/>
        </a:defRPr>
      </a:lvl3pPr>
      <a:lvl4pPr marL="1005840" indent="-228600" algn="l" rtl="0" eaLnBrk="1" latinLnBrk="0" hangingPunct="1">
        <a:spcBef>
          <a:spcPct val="20000"/>
        </a:spcBef>
        <a:buClr>
          <a:schemeClr val="accent4"/>
        </a:buClr>
        <a:buSzPct val="80000"/>
        <a:buFont typeface="Wingdings 2"/>
        <a:buChar char=""/>
        <a:defRPr kumimoji="0" sz="2000" kern="1200">
          <a:solidFill>
            <a:schemeClr val="tx1">
              <a:tint val="85000"/>
            </a:schemeClr>
          </a:solidFill>
          <a:latin typeface="+mn-lt"/>
          <a:ea typeface="+mn-ea"/>
          <a:cs typeface="+mn-cs"/>
        </a:defRPr>
      </a:lvl4pPr>
      <a:lvl5pPr marL="1280160" indent="-228600" algn="l" rtl="0" eaLnBrk="1" latinLnBrk="0" hangingPunct="1">
        <a:spcBef>
          <a:spcPts val="400"/>
        </a:spcBef>
        <a:buClr>
          <a:schemeClr val="accent4"/>
        </a:buClr>
        <a:buSzPct val="70000"/>
        <a:buFont typeface="Wingdings"/>
        <a:buChar char=""/>
        <a:defRPr kumimoji="0" sz="1800" kern="1200">
          <a:solidFill>
            <a:schemeClr val="tx1"/>
          </a:solidFill>
          <a:latin typeface="+mn-lt"/>
          <a:ea typeface="+mn-ea"/>
          <a:cs typeface="+mn-cs"/>
        </a:defRPr>
      </a:lvl5pPr>
      <a:lvl6pPr marL="1472184" indent="-182880" algn="l" rtl="0" eaLnBrk="1" latinLnBrk="0" hangingPunct="1">
        <a:spcBef>
          <a:spcPts val="400"/>
        </a:spcBef>
        <a:buClr>
          <a:schemeClr val="accent4"/>
        </a:buClr>
        <a:buSzPct val="80000"/>
        <a:buFont typeface="Wingdings 2"/>
        <a:buChar char=""/>
        <a:defRPr kumimoji="0" sz="1800" kern="1200">
          <a:solidFill>
            <a:schemeClr val="tx1">
              <a:tint val="85000"/>
            </a:schemeClr>
          </a:solidFill>
          <a:latin typeface="+mn-lt"/>
          <a:ea typeface="+mn-ea"/>
          <a:cs typeface="+mn-cs"/>
        </a:defRPr>
      </a:lvl6pPr>
      <a:lvl7pPr marL="1673352" indent="-182880" algn="l" rtl="0" eaLnBrk="1" latinLnBrk="0" hangingPunct="1">
        <a:spcBef>
          <a:spcPct val="20000"/>
        </a:spcBef>
        <a:buClr>
          <a:schemeClr val="accent4"/>
        </a:buClr>
        <a:buSzPct val="80000"/>
        <a:buFont typeface="Wingdings 2"/>
        <a:buChar char=""/>
        <a:defRPr kumimoji="0" sz="1600" kern="1200" baseline="0">
          <a:solidFill>
            <a:schemeClr val="tx1"/>
          </a:solidFill>
          <a:latin typeface="+mn-lt"/>
          <a:ea typeface="+mn-ea"/>
          <a:cs typeface="+mn-cs"/>
        </a:defRPr>
      </a:lvl7pPr>
      <a:lvl8pPr marL="1847088" indent="-182880" algn="l" rtl="0" eaLnBrk="1" latinLnBrk="0" hangingPunct="1">
        <a:spcBef>
          <a:spcPts val="300"/>
        </a:spcBef>
        <a:buClr>
          <a:schemeClr val="accent4"/>
        </a:buClr>
        <a:buSzPct val="100000"/>
        <a:buChar char="•"/>
        <a:defRPr kumimoji="0" sz="1600" kern="1200" baseline="0">
          <a:solidFill>
            <a:schemeClr val="tx1">
              <a:tint val="85000"/>
            </a:schemeClr>
          </a:solidFill>
          <a:latin typeface="+mn-lt"/>
          <a:ea typeface="+mn-ea"/>
          <a:cs typeface="+mn-cs"/>
        </a:defRPr>
      </a:lvl8pPr>
      <a:lvl9pPr marL="2057400" indent="-182880" algn="l" rtl="0" eaLnBrk="1" latinLnBrk="0" hangingPunct="1">
        <a:spcBef>
          <a:spcPct val="20000"/>
        </a:spcBef>
        <a:buClr>
          <a:schemeClr val="accent4"/>
        </a:buClr>
        <a:buSzPct val="100000"/>
        <a:buFont typeface="Wingdings"/>
        <a:buChar char="§"/>
        <a:defRPr kumimoji="0" sz="14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hyperlink" Target="http://riesgosgenerales.blogspot.com/2008/02/peligros-asociados-la-electricidad.html" TargetMode="Externa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Título"/>
          <p:cNvSpPr>
            <a:spLocks noGrp="1"/>
          </p:cNvSpPr>
          <p:nvPr>
            <p:ph type="ctrTitle"/>
          </p:nvPr>
        </p:nvSpPr>
        <p:spPr>
          <a:xfrm>
            <a:off x="1357290" y="214290"/>
            <a:ext cx="5886464" cy="3143272"/>
          </a:xfrm>
          <a:solidFill>
            <a:srgbClr val="FF3399"/>
          </a:solidFill>
        </p:spPr>
        <p:txBody>
          <a:bodyPr>
            <a:normAutofit fontScale="90000"/>
          </a:bodyPr>
          <a:lstStyle/>
          <a:p>
            <a:r>
              <a:rPr lang="es-ES" dirty="0">
                <a:solidFill>
                  <a:schemeClr val="accent3">
                    <a:lumMod val="75000"/>
                  </a:schemeClr>
                </a:solidFill>
                <a:hlinkClick r:id="rId2"/>
              </a:rPr>
              <a:t>Peligros asociados a la electricidad estática</a:t>
            </a:r>
            <a:r>
              <a:rPr lang="es-ES" dirty="0">
                <a:solidFill>
                  <a:schemeClr val="accent3">
                    <a:lumMod val="75000"/>
                  </a:schemeClr>
                </a:solidFill>
              </a:rPr>
              <a:t/>
            </a:r>
            <a:br>
              <a:rPr lang="es-ES" dirty="0">
                <a:solidFill>
                  <a:schemeClr val="accent3">
                    <a:lumMod val="75000"/>
                  </a:schemeClr>
                </a:solidFill>
              </a:rPr>
            </a:br>
            <a:r>
              <a:rPr lang="es-ES" dirty="0">
                <a:solidFill>
                  <a:schemeClr val="accent3">
                    <a:lumMod val="75000"/>
                  </a:schemeClr>
                </a:solidFill>
              </a:rPr>
              <a:t>  </a:t>
            </a:r>
            <a:br>
              <a:rPr lang="es-ES" dirty="0">
                <a:solidFill>
                  <a:schemeClr val="accent3">
                    <a:lumMod val="75000"/>
                  </a:schemeClr>
                </a:solidFill>
              </a:rPr>
            </a:br>
            <a:r>
              <a:rPr lang="es-ES" sz="1600" dirty="0">
                <a:solidFill>
                  <a:schemeClr val="accent3">
                    <a:lumMod val="75000"/>
                  </a:schemeClr>
                </a:solidFill>
                <a:latin typeface="Arial Black" pitchFamily="34" charset="0"/>
              </a:rPr>
              <a:t>Los efectos nocivos provocados por la acumulación de electricidad estática varían desde la incomodidad que </a:t>
            </a:r>
            <a:r>
              <a:rPr lang="es-ES" sz="1600" dirty="0" smtClean="0">
                <a:solidFill>
                  <a:schemeClr val="accent3">
                    <a:lumMod val="75000"/>
                  </a:schemeClr>
                </a:solidFill>
                <a:latin typeface="Arial Black" pitchFamily="34" charset="0"/>
              </a:rPr>
              <a:t>se experimenta </a:t>
            </a:r>
            <a:r>
              <a:rPr lang="es-ES" sz="1600" dirty="0">
                <a:solidFill>
                  <a:schemeClr val="accent3">
                    <a:lumMod val="75000"/>
                  </a:schemeClr>
                </a:solidFill>
                <a:latin typeface="Arial Black" pitchFamily="34" charset="0"/>
              </a:rPr>
              <a:t>cuando al tocar un objeto </a:t>
            </a:r>
            <a:r>
              <a:rPr lang="es-ES" sz="1600" dirty="0" smtClean="0">
                <a:solidFill>
                  <a:schemeClr val="accent3">
                    <a:lumMod val="75000"/>
                  </a:schemeClr>
                </a:solidFill>
                <a:latin typeface="Arial Black" pitchFamily="34" charset="0"/>
              </a:rPr>
              <a:t>cargado</a:t>
            </a:r>
            <a:r>
              <a:rPr lang="es-ES" sz="1600" dirty="0">
                <a:solidFill>
                  <a:schemeClr val="accent3">
                    <a:lumMod val="75000"/>
                  </a:schemeClr>
                </a:solidFill>
              </a:rPr>
              <a:t>.</a:t>
            </a:r>
          </a:p>
        </p:txBody>
      </p:sp>
      <p:pic>
        <p:nvPicPr>
          <p:cNvPr id="4" name="3 Imagen" descr="http://4.bp.blogspot.com/_bNtyzzBvpZU/SADF9lFPU6I/AAAAAAAAAOM/XfkVHUHe4uQ/s400/hombre_rayos%255B1%255D%5B1%5D.jpg"/>
          <p:cNvPicPr/>
          <p:nvPr/>
        </p:nvPicPr>
        <p:blipFill>
          <a:blip r:embed="rId3" cstate="print"/>
          <a:srcRect/>
          <a:stretch>
            <a:fillRect/>
          </a:stretch>
        </p:blipFill>
        <p:spPr bwMode="auto">
          <a:xfrm>
            <a:off x="1643042" y="3786190"/>
            <a:ext cx="5786478" cy="2643206"/>
          </a:xfrm>
          <a:prstGeom prst="rect">
            <a:avLst/>
          </a:prstGeom>
          <a:noFill/>
          <a:ln w="9525">
            <a:noFill/>
            <a:miter lim="800000"/>
            <a:headEnd/>
            <a:tailEnd/>
          </a:ln>
        </p:spPr>
      </p:pic>
    </p:spTree>
  </p:cSld>
  <p:clrMapOvr>
    <a:masterClrMapping/>
  </p:clrMapOvr>
  <p:transition>
    <p:dissolv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214414" y="428604"/>
            <a:ext cx="6643734" cy="2643206"/>
          </a:xfrm>
          <a:solidFill>
            <a:srgbClr val="FF3399"/>
          </a:solidFill>
        </p:spPr>
        <p:txBody>
          <a:bodyPr>
            <a:normAutofit fontScale="90000"/>
          </a:bodyPr>
          <a:lstStyle/>
          <a:p>
            <a:r>
              <a:rPr lang="es-ES" sz="2200" u="sng" dirty="0" smtClean="0">
                <a:solidFill>
                  <a:schemeClr val="accent6">
                    <a:lumMod val="60000"/>
                    <a:lumOff val="40000"/>
                  </a:schemeClr>
                </a:solidFill>
                <a:latin typeface="Arial Black" pitchFamily="34" charset="0"/>
              </a:rPr>
              <a:t/>
            </a:r>
            <a:br>
              <a:rPr lang="es-ES" sz="2200" u="sng" dirty="0" smtClean="0">
                <a:solidFill>
                  <a:schemeClr val="accent6">
                    <a:lumMod val="60000"/>
                    <a:lumOff val="40000"/>
                  </a:schemeClr>
                </a:solidFill>
                <a:latin typeface="Arial Black" pitchFamily="34" charset="0"/>
              </a:rPr>
            </a:br>
            <a:r>
              <a:rPr lang="es-ES" sz="2700" u="sng" dirty="0" smtClean="0">
                <a:solidFill>
                  <a:schemeClr val="accent6">
                    <a:lumMod val="60000"/>
                    <a:lumOff val="40000"/>
                  </a:schemeClr>
                </a:solidFill>
                <a:latin typeface="Arial Black" pitchFamily="34" charset="0"/>
              </a:rPr>
              <a:t>Otros </a:t>
            </a:r>
            <a:r>
              <a:rPr lang="es-ES" sz="2700" u="sng" dirty="0" smtClean="0">
                <a:solidFill>
                  <a:schemeClr val="accent6">
                    <a:lumMod val="60000"/>
                    <a:lumOff val="40000"/>
                  </a:schemeClr>
                </a:solidFill>
                <a:latin typeface="Arial Black" pitchFamily="34" charset="0"/>
              </a:rPr>
              <a:t>riesgos para la salud </a:t>
            </a:r>
            <a:r>
              <a:rPr lang="es-ES" sz="2200" dirty="0" smtClean="0">
                <a:solidFill>
                  <a:schemeClr val="accent6">
                    <a:lumMod val="60000"/>
                    <a:lumOff val="40000"/>
                  </a:schemeClr>
                </a:solidFill>
                <a:latin typeface="Arial Black" pitchFamily="34" charset="0"/>
              </a:rPr>
              <a:t/>
            </a:r>
            <a:br>
              <a:rPr lang="es-ES" sz="2200" dirty="0" smtClean="0">
                <a:solidFill>
                  <a:schemeClr val="accent6">
                    <a:lumMod val="60000"/>
                    <a:lumOff val="40000"/>
                  </a:schemeClr>
                </a:solidFill>
                <a:latin typeface="Arial Black" pitchFamily="34" charset="0"/>
              </a:rPr>
            </a:br>
            <a:r>
              <a:rPr lang="es-ES" sz="2200" dirty="0" smtClean="0">
                <a:solidFill>
                  <a:schemeClr val="accent6">
                    <a:lumMod val="60000"/>
                    <a:lumOff val="40000"/>
                  </a:schemeClr>
                </a:solidFill>
                <a:latin typeface="Arial Black" pitchFamily="34" charset="0"/>
              </a:rPr>
              <a:t>Estudios epidemiológicos sugieren que las vibraciones de cuerpo completo es solo uno entre un grupo de factores causales que contribuyen a otros riesgos para la salud. </a:t>
            </a:r>
            <a:r>
              <a:rPr lang="es-ES" dirty="0" smtClean="0">
                <a:solidFill>
                  <a:schemeClr val="accent6">
                    <a:lumMod val="60000"/>
                    <a:lumOff val="40000"/>
                  </a:schemeClr>
                </a:solidFill>
              </a:rPr>
              <a:t/>
            </a:r>
            <a:br>
              <a:rPr lang="es-ES" dirty="0" smtClean="0">
                <a:solidFill>
                  <a:schemeClr val="accent6">
                    <a:lumMod val="60000"/>
                    <a:lumOff val="40000"/>
                  </a:schemeClr>
                </a:solidFill>
              </a:rPr>
            </a:br>
            <a:r>
              <a:rPr lang="es-ES" dirty="0" smtClean="0">
                <a:solidFill>
                  <a:schemeClr val="accent6">
                    <a:lumMod val="60000"/>
                    <a:lumOff val="40000"/>
                  </a:schemeClr>
                </a:solidFill>
              </a:rPr>
              <a:t> </a:t>
            </a:r>
            <a:r>
              <a:rPr lang="es-ES" dirty="0" smtClean="0"/>
              <a:t/>
            </a:r>
            <a:br>
              <a:rPr lang="es-ES" dirty="0" smtClean="0"/>
            </a:br>
            <a:endParaRPr lang="es-ES" dirty="0"/>
          </a:p>
        </p:txBody>
      </p:sp>
      <p:pic>
        <p:nvPicPr>
          <p:cNvPr id="4" name="3 Marcador de contenido" descr="http://2.bp.blogspot.com/_ErMl_E70aYw/TO6keZhSTAI/AAAAAAAAAAg/201vy7It2vo/s1600/fotos-de-rayos.jpg"/>
          <p:cNvPicPr>
            <a:picLocks noGrp="1"/>
          </p:cNvPicPr>
          <p:nvPr>
            <p:ph idx="1"/>
          </p:nvPr>
        </p:nvPicPr>
        <p:blipFill>
          <a:blip r:embed="rId2" cstate="print"/>
          <a:srcRect/>
          <a:stretch>
            <a:fillRect/>
          </a:stretch>
        </p:blipFill>
        <p:spPr bwMode="auto">
          <a:xfrm>
            <a:off x="1643042" y="3134519"/>
            <a:ext cx="5715039" cy="3114675"/>
          </a:xfrm>
          <a:prstGeom prst="rect">
            <a:avLst/>
          </a:prstGeom>
          <a:noFill/>
          <a:ln w="9525">
            <a:noFill/>
            <a:miter lim="800000"/>
            <a:headEnd/>
            <a:tailEnd/>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914400" y="357166"/>
            <a:ext cx="7772400" cy="2214578"/>
          </a:xfrm>
          <a:solidFill>
            <a:srgbClr val="7030A0"/>
          </a:solidFill>
        </p:spPr>
        <p:txBody>
          <a:bodyPr>
            <a:normAutofit fontScale="90000"/>
          </a:bodyPr>
          <a:lstStyle/>
          <a:p>
            <a:r>
              <a:rPr lang="es-ES" sz="2400" u="sng" dirty="0" smtClean="0">
                <a:solidFill>
                  <a:srgbClr val="FF3399"/>
                </a:solidFill>
                <a:latin typeface="Arial Black" pitchFamily="34" charset="0"/>
              </a:rPr>
              <a:t/>
            </a:r>
            <a:br>
              <a:rPr lang="es-ES" sz="2400" u="sng" dirty="0" smtClean="0">
                <a:solidFill>
                  <a:srgbClr val="FF3399"/>
                </a:solidFill>
                <a:latin typeface="Arial Black" pitchFamily="34" charset="0"/>
              </a:rPr>
            </a:br>
            <a:r>
              <a:rPr lang="es-ES" sz="2400" u="sng" dirty="0" smtClean="0">
                <a:solidFill>
                  <a:srgbClr val="FF3399"/>
                </a:solidFill>
                <a:latin typeface="Arial Black" pitchFamily="34" charset="0"/>
              </a:rPr>
              <a:t>Riesgo </a:t>
            </a:r>
            <a:r>
              <a:rPr lang="es-ES" sz="2400" u="sng" dirty="0" smtClean="0">
                <a:solidFill>
                  <a:srgbClr val="FF3399"/>
                </a:solidFill>
                <a:latin typeface="Arial Black" pitchFamily="34" charset="0"/>
              </a:rPr>
              <a:t>para la salud de la columna vertebral </a:t>
            </a:r>
            <a:r>
              <a:rPr lang="es-ES" sz="1800" dirty="0" smtClean="0">
                <a:solidFill>
                  <a:srgbClr val="FF3399"/>
                </a:solidFill>
                <a:latin typeface="Arial Black" pitchFamily="34" charset="0"/>
              </a:rPr>
              <a:t/>
            </a:r>
            <a:br>
              <a:rPr lang="es-ES" sz="1800" dirty="0" smtClean="0">
                <a:solidFill>
                  <a:srgbClr val="FF3399"/>
                </a:solidFill>
                <a:latin typeface="Arial Black" pitchFamily="34" charset="0"/>
              </a:rPr>
            </a:br>
            <a:r>
              <a:rPr lang="es-ES" sz="1800" dirty="0" smtClean="0">
                <a:solidFill>
                  <a:srgbClr val="FF3399"/>
                </a:solidFill>
                <a:latin typeface="Arial Black" pitchFamily="34" charset="0"/>
              </a:rPr>
              <a:t>Por lo general, las diferencias entre sujetos se han pasado por alto en gran medida, aunque los fenómenos de la selección sugieren que pueden tener gran importancia. </a:t>
            </a:r>
            <a:r>
              <a:rPr lang="es-ES" dirty="0" smtClean="0"/>
              <a:t/>
            </a:r>
            <a:br>
              <a:rPr lang="es-ES" dirty="0" smtClean="0"/>
            </a:br>
            <a:endParaRPr lang="es-ES" dirty="0"/>
          </a:p>
        </p:txBody>
      </p:sp>
      <p:pic>
        <p:nvPicPr>
          <p:cNvPr id="4" name="3 Marcador de contenido" descr="http://primicias24.com/wp-content/uploads/2010/02/bsie61f19jf00bsie61f19jf00i66337380.jpg"/>
          <p:cNvPicPr>
            <a:picLocks noGrp="1"/>
          </p:cNvPicPr>
          <p:nvPr>
            <p:ph idx="1"/>
          </p:nvPr>
        </p:nvPicPr>
        <p:blipFill>
          <a:blip r:embed="rId2" cstate="print"/>
          <a:srcRect/>
          <a:stretch>
            <a:fillRect/>
          </a:stretch>
        </p:blipFill>
        <p:spPr bwMode="auto">
          <a:xfrm>
            <a:off x="1142976" y="3143248"/>
            <a:ext cx="7286676" cy="2859089"/>
          </a:xfrm>
          <a:prstGeom prst="rect">
            <a:avLst/>
          </a:prstGeom>
          <a:noFill/>
          <a:ln w="9525">
            <a:noFill/>
            <a:miter lim="800000"/>
            <a:headEnd/>
            <a:tailEnd/>
          </a:ln>
        </p:spPr>
      </p:pic>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pulento">
  <a:themeElements>
    <a:clrScheme name="Opulento">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Opulento">
      <a:majorFont>
        <a:latin typeface="Trebuchet MS"/>
        <a:ea typeface=""/>
        <a:cs typeface=""/>
        <a:font script="Jpan" typeface="HG丸ｺﾞｼｯｸM-PRO"/>
        <a:font script="Hang" typeface="HY그래픽M"/>
        <a:font script="Hans" typeface="黑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rebuchet MS"/>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pulento">
      <a:fillStyleLst>
        <a:solidFill>
          <a:schemeClr val="phClr"/>
        </a:solidFill>
        <a:gradFill rotWithShape="1">
          <a:gsLst>
            <a:gs pos="0">
              <a:schemeClr val="phClr">
                <a:tint val="15000"/>
                <a:satMod val="250000"/>
              </a:schemeClr>
            </a:gs>
            <a:gs pos="49000">
              <a:schemeClr val="phClr">
                <a:tint val="50000"/>
                <a:satMod val="200000"/>
              </a:schemeClr>
            </a:gs>
            <a:gs pos="49100">
              <a:schemeClr val="phClr">
                <a:tint val="64000"/>
                <a:satMod val="160000"/>
              </a:schemeClr>
            </a:gs>
            <a:gs pos="92000">
              <a:schemeClr val="phClr">
                <a:tint val="50000"/>
                <a:satMod val="200000"/>
              </a:schemeClr>
            </a:gs>
            <a:gs pos="100000">
              <a:schemeClr val="phClr">
                <a:tint val="43000"/>
                <a:satMod val="190000"/>
              </a:schemeClr>
            </a:gs>
          </a:gsLst>
          <a:lin ang="5400000" scaled="1"/>
        </a:gradFill>
        <a:gradFill rotWithShape="1">
          <a:gsLst>
            <a:gs pos="0">
              <a:schemeClr val="phClr">
                <a:tint val="74000"/>
              </a:schemeClr>
            </a:gs>
            <a:gs pos="49000">
              <a:schemeClr val="phClr">
                <a:tint val="96000"/>
                <a:shade val="84000"/>
                <a:satMod val="110000"/>
              </a:schemeClr>
            </a:gs>
            <a:gs pos="49100">
              <a:schemeClr val="phClr">
                <a:shade val="55000"/>
                <a:satMod val="150000"/>
              </a:schemeClr>
            </a:gs>
            <a:gs pos="92000">
              <a:schemeClr val="phClr">
                <a:tint val="98000"/>
                <a:shade val="90000"/>
                <a:satMod val="128000"/>
              </a:schemeClr>
            </a:gs>
            <a:gs pos="100000">
              <a:schemeClr val="phClr">
                <a:tint val="90000"/>
                <a:shade val="97000"/>
                <a:satMod val="128000"/>
              </a:schemeClr>
            </a:gs>
          </a:gsLst>
          <a:lin ang="5400000" scaled="1"/>
        </a:gradFill>
      </a:fillStyleLst>
      <a:lnStyleLst>
        <a:ln w="11430" cap="flat" cmpd="sng" algn="ctr">
          <a:solidFill>
            <a:schemeClr val="phClr"/>
          </a:solidFill>
          <a:prstDash val="solid"/>
        </a:ln>
        <a:ln w="40000" cap="flat" cmpd="sng" algn="ctr">
          <a:solidFill>
            <a:schemeClr val="phClr"/>
          </a:solidFill>
          <a:prstDash val="solid"/>
        </a:ln>
        <a:ln w="31800" cap="flat" cmpd="sng" algn="ctr">
          <a:solidFill>
            <a:schemeClr val="phClr"/>
          </a:solidFill>
          <a:prstDash val="solid"/>
        </a:ln>
      </a:lnStyleLst>
      <a:effectStyleLst>
        <a:effectStyle>
          <a:effectLst>
            <a:outerShdw blurRad="50800" dist="25000" dir="5400000" rotWithShape="0">
              <a:schemeClr val="phClr">
                <a:shade val="30000"/>
                <a:satMod val="150000"/>
                <a:alpha val="38000"/>
              </a:schemeClr>
            </a:outerShdw>
          </a:effectLst>
        </a:effectStyle>
        <a:effectStyle>
          <a:effectLst>
            <a:outerShdw blurRad="39000" dist="25400" dir="5400000" rotWithShape="0">
              <a:schemeClr val="phClr">
                <a:shade val="33000"/>
                <a:alpha val="83000"/>
              </a:schemeClr>
            </a:outerShdw>
          </a:effectLst>
        </a:effectStyle>
        <a:effectStyle>
          <a:effectLst>
            <a:outerShdw blurRad="39000" dist="25400" dir="5400000" rotWithShape="0">
              <a:schemeClr val="phClr">
                <a:shade val="33000"/>
                <a:alpha val="83000"/>
              </a:schemeClr>
            </a:outerShdw>
          </a:effectLst>
          <a:scene3d>
            <a:camera prst="orthographicFront" fov="0">
              <a:rot lat="0" lon="0" rev="0"/>
            </a:camera>
            <a:lightRig rig="contrasting" dir="t">
              <a:rot lat="0" lon="0" rev="1500000"/>
            </a:lightRig>
          </a:scene3d>
          <a:sp3d extrusionH="127000" prstMaterial="powder">
            <a:bevelT w="50800" h="63500"/>
          </a:sp3d>
        </a:effectStyle>
      </a:effectStyleLst>
      <a:bgFillStyleLst>
        <a:solidFill>
          <a:schemeClr val="phClr"/>
        </a:solidFill>
        <a:gradFill rotWithShape="1">
          <a:gsLst>
            <a:gs pos="0">
              <a:schemeClr val="phClr">
                <a:tint val="78000"/>
                <a:satMod val="220000"/>
              </a:schemeClr>
            </a:gs>
            <a:gs pos="100000">
              <a:schemeClr val="phClr">
                <a:shade val="35000"/>
                <a:satMod val="155000"/>
              </a:schemeClr>
            </a:gs>
          </a:gsLst>
          <a:path path="circle">
            <a:fillToRect l="50000" t="50000" r="50000" b="50000"/>
          </a:path>
        </a:gradFill>
        <a:blipFill>
          <a:blip xmlns:r="http://schemas.openxmlformats.org/officeDocument/2006/relationships" r:embed="rId1">
            <a:duotone>
              <a:schemeClr val="phClr">
                <a:shade val="60000"/>
                <a:satMod val="180000"/>
              </a:schemeClr>
              <a:schemeClr val="phClr">
                <a:tint val="500"/>
                <a:satMod val="150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Opulent</Template>
  <TotalTime>59</TotalTime>
  <Words>6</Words>
  <Application>Microsoft Office PowerPoint</Application>
  <PresentationFormat>Presentación en pantalla (4:3)</PresentationFormat>
  <Paragraphs>3</Paragraphs>
  <Slides>3</Slides>
  <Notes>0</Notes>
  <HiddenSlides>0</HiddenSlides>
  <MMClips>0</MMClips>
  <ScaleCrop>false</ScaleCrop>
  <HeadingPairs>
    <vt:vector size="4" baseType="variant">
      <vt:variant>
        <vt:lpstr>Tema</vt:lpstr>
      </vt:variant>
      <vt:variant>
        <vt:i4>1</vt:i4>
      </vt:variant>
      <vt:variant>
        <vt:lpstr>Títulos de diapositiva</vt:lpstr>
      </vt:variant>
      <vt:variant>
        <vt:i4>3</vt:i4>
      </vt:variant>
    </vt:vector>
  </HeadingPairs>
  <TitlesOfParts>
    <vt:vector size="4" baseType="lpstr">
      <vt:lpstr>Opulento</vt:lpstr>
      <vt:lpstr>Peligros asociados a la electricidad estática    Los efectos nocivos provocados por la acumulación de electricidad estática varían desde la incomodidad que se experimenta cuando al tocar un objeto cargado.</vt:lpstr>
      <vt:lpstr> Otros riesgos para la salud  Estudios epidemiológicos sugieren que las vibraciones de cuerpo completo es solo uno entre un grupo de factores causales que contribuyen a otros riesgos para la salud.    </vt:lpstr>
      <vt:lpstr> Riesgo para la salud de la columna vertebral  Por lo general, las diferencias entre sujetos se han pasado por alto en gran medida, aunque los fenómenos de la selección sugieren que pueden tener gran importancia.  </vt:lpstr>
    </vt:vector>
  </TitlesOfParts>
  <Company>http://www.centor.mx.gd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Peligros asociados a la electricidad estática     Los efectos nocivos provocados por la acumulación de electricidad estática varían desde la incomodidad que se experimenta cuando al tocar un objeto cargado, como la manilla de una puerta, hasta las lesiones muy graves, incluso fallecimientos provocadas por una explosión debida a la electricidad estática.</dc:title>
  <dc:creator>medios de comunic</dc:creator>
  <cp:lastModifiedBy>medios de comunic</cp:lastModifiedBy>
  <cp:revision>6</cp:revision>
  <dcterms:created xsi:type="dcterms:W3CDTF">2012-06-27T02:52:40Z</dcterms:created>
  <dcterms:modified xsi:type="dcterms:W3CDTF">2012-06-27T03:52:05Z</dcterms:modified>
</cp:coreProperties>
</file>